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20"/>
  </p:notesMasterIdLst>
  <p:handoutMasterIdLst>
    <p:handoutMasterId r:id="rId21"/>
  </p:handoutMasterIdLst>
  <p:sldIdLst>
    <p:sldId id="256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2" r:id="rId14"/>
    <p:sldId id="273" r:id="rId15"/>
    <p:sldId id="274" r:id="rId16"/>
    <p:sldId id="257" r:id="rId17"/>
    <p:sldId id="277" r:id="rId18"/>
    <p:sldId id="26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1624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oojitha reddy" userId="1553eacd81e2e939" providerId="LiveId" clId="{082DD3E2-28E0-4D7A-8D07-6AC8187C8CD0}"/>
    <pc:docChg chg="undo custSel addSld delSld modSld sldOrd">
      <pc:chgData name="poojitha reddy" userId="1553eacd81e2e939" providerId="LiveId" clId="{082DD3E2-28E0-4D7A-8D07-6AC8187C8CD0}" dt="2024-10-19T06:52:00.768" v="4731" actId="1076"/>
      <pc:docMkLst>
        <pc:docMk/>
      </pc:docMkLst>
      <pc:sldChg chg="addSp modSp mod">
        <pc:chgData name="poojitha reddy" userId="1553eacd81e2e939" providerId="LiveId" clId="{082DD3E2-28E0-4D7A-8D07-6AC8187C8CD0}" dt="2024-10-19T06:52:00.768" v="4731" actId="1076"/>
        <pc:sldMkLst>
          <pc:docMk/>
          <pc:sldMk cId="2185875816" sldId="256"/>
        </pc:sldMkLst>
        <pc:spChg chg="mod">
          <ac:chgData name="poojitha reddy" userId="1553eacd81e2e939" providerId="LiveId" clId="{082DD3E2-28E0-4D7A-8D07-6AC8187C8CD0}" dt="2024-10-18T14:06:57.935" v="75" actId="313"/>
          <ac:spMkLst>
            <pc:docMk/>
            <pc:sldMk cId="2185875816" sldId="256"/>
            <ac:spMk id="3" creationId="{1841851F-203A-4F8E-AA75-478526ABA894}"/>
          </ac:spMkLst>
        </pc:spChg>
        <pc:picChg chg="mod">
          <ac:chgData name="poojitha reddy" userId="1553eacd81e2e939" providerId="LiveId" clId="{082DD3E2-28E0-4D7A-8D07-6AC8187C8CD0}" dt="2024-10-19T06:52:00.768" v="4731" actId="1076"/>
          <ac:picMkLst>
            <pc:docMk/>
            <pc:sldMk cId="2185875816" sldId="256"/>
            <ac:picMk id="5" creationId="{AC06F95D-BA5D-4DEE-93EF-3FE3173D13FF}"/>
          </ac:picMkLst>
        </pc:picChg>
        <pc:picChg chg="add mod">
          <ac:chgData name="poojitha reddy" userId="1553eacd81e2e939" providerId="LiveId" clId="{082DD3E2-28E0-4D7A-8D07-6AC8187C8CD0}" dt="2024-10-18T14:05:25.211" v="5" actId="1076"/>
          <ac:picMkLst>
            <pc:docMk/>
            <pc:sldMk cId="2185875816" sldId="256"/>
            <ac:picMk id="1026" creationId="{BA7F8FEF-79CD-3284-4E25-F4CF301C0C66}"/>
          </ac:picMkLst>
        </pc:picChg>
      </pc:sldChg>
      <pc:sldChg chg="modSp mod">
        <pc:chgData name="poojitha reddy" userId="1553eacd81e2e939" providerId="LiveId" clId="{082DD3E2-28E0-4D7A-8D07-6AC8187C8CD0}" dt="2024-10-19T06:43:36.085" v="4722" actId="313"/>
        <pc:sldMkLst>
          <pc:docMk/>
          <pc:sldMk cId="302665335" sldId="257"/>
        </pc:sldMkLst>
        <pc:spChg chg="mod">
          <ac:chgData name="poojitha reddy" userId="1553eacd81e2e939" providerId="LiveId" clId="{082DD3E2-28E0-4D7A-8D07-6AC8187C8CD0}" dt="2024-10-19T06:43:33.509" v="4721" actId="313"/>
          <ac:spMkLst>
            <pc:docMk/>
            <pc:sldMk cId="302665335" sldId="257"/>
            <ac:spMk id="2" creationId="{9A134327-4864-46BB-A57A-7055C9E3AEC1}"/>
          </ac:spMkLst>
        </pc:spChg>
        <pc:graphicFrameChg chg="mod">
          <ac:chgData name="poojitha reddy" userId="1553eacd81e2e939" providerId="LiveId" clId="{082DD3E2-28E0-4D7A-8D07-6AC8187C8CD0}" dt="2024-10-19T06:43:36.085" v="4722" actId="313"/>
          <ac:graphicFrameMkLst>
            <pc:docMk/>
            <pc:sldMk cId="302665335" sldId="257"/>
            <ac:graphicFrameMk id="200" creationId="{C7094B13-F699-4785-845B-4DB18710A2F8}"/>
          </ac:graphicFrameMkLst>
        </pc:graphicFrameChg>
      </pc:sldChg>
      <pc:sldChg chg="del">
        <pc:chgData name="poojitha reddy" userId="1553eacd81e2e939" providerId="LiveId" clId="{082DD3E2-28E0-4D7A-8D07-6AC8187C8CD0}" dt="2024-10-19T06:37:10.812" v="4225" actId="2696"/>
        <pc:sldMkLst>
          <pc:docMk/>
          <pc:sldMk cId="4084789884" sldId="259"/>
        </pc:sldMkLst>
      </pc:sldChg>
      <pc:sldChg chg="modSp mod">
        <pc:chgData name="poojitha reddy" userId="1553eacd81e2e939" providerId="LiveId" clId="{082DD3E2-28E0-4D7A-8D07-6AC8187C8CD0}" dt="2024-10-19T06:43:12.309" v="4720" actId="20577"/>
        <pc:sldMkLst>
          <pc:docMk/>
          <pc:sldMk cId="3906540354" sldId="260"/>
        </pc:sldMkLst>
        <pc:spChg chg="mod">
          <ac:chgData name="poojitha reddy" userId="1553eacd81e2e939" providerId="LiveId" clId="{082DD3E2-28E0-4D7A-8D07-6AC8187C8CD0}" dt="2024-10-19T06:42:37.520" v="4635" actId="5793"/>
          <ac:spMkLst>
            <pc:docMk/>
            <pc:sldMk cId="3906540354" sldId="260"/>
            <ac:spMk id="2" creationId="{7ADC9467-D86A-4D44-9E01-5796E5BDA396}"/>
          </ac:spMkLst>
        </pc:spChg>
        <pc:spChg chg="mod">
          <ac:chgData name="poojitha reddy" userId="1553eacd81e2e939" providerId="LiveId" clId="{082DD3E2-28E0-4D7A-8D07-6AC8187C8CD0}" dt="2024-10-19T06:43:12.309" v="4720" actId="20577"/>
          <ac:spMkLst>
            <pc:docMk/>
            <pc:sldMk cId="3906540354" sldId="260"/>
            <ac:spMk id="4" creationId="{41A79215-653F-4996-95E5-0FD4B247B21F}"/>
          </ac:spMkLst>
        </pc:spChg>
      </pc:sldChg>
      <pc:sldChg chg="del">
        <pc:chgData name="poojitha reddy" userId="1553eacd81e2e939" providerId="LiveId" clId="{082DD3E2-28E0-4D7A-8D07-6AC8187C8CD0}" dt="2024-10-19T06:37:14.275" v="4226" actId="2696"/>
        <pc:sldMkLst>
          <pc:docMk/>
          <pc:sldMk cId="956639478" sldId="261"/>
        </pc:sldMkLst>
      </pc:sldChg>
      <pc:sldChg chg="addSp modSp new mod">
        <pc:chgData name="poojitha reddy" userId="1553eacd81e2e939" providerId="LiveId" clId="{082DD3E2-28E0-4D7A-8D07-6AC8187C8CD0}" dt="2024-10-18T14:10:09.630" v="97" actId="255"/>
        <pc:sldMkLst>
          <pc:docMk/>
          <pc:sldMk cId="1958564429" sldId="262"/>
        </pc:sldMkLst>
        <pc:spChg chg="add mod">
          <ac:chgData name="poojitha reddy" userId="1553eacd81e2e939" providerId="LiveId" clId="{082DD3E2-28E0-4D7A-8D07-6AC8187C8CD0}" dt="2024-10-18T14:10:09.630" v="97" actId="255"/>
          <ac:spMkLst>
            <pc:docMk/>
            <pc:sldMk cId="1958564429" sldId="262"/>
            <ac:spMk id="2" creationId="{EC345294-4D2A-76DE-FCCC-0ADBAF12C341}"/>
          </ac:spMkLst>
        </pc:spChg>
      </pc:sldChg>
      <pc:sldChg chg="addSp delSp modSp new mod">
        <pc:chgData name="poojitha reddy" userId="1553eacd81e2e939" providerId="LiveId" clId="{082DD3E2-28E0-4D7A-8D07-6AC8187C8CD0}" dt="2024-10-18T15:36:07.764" v="754" actId="313"/>
        <pc:sldMkLst>
          <pc:docMk/>
          <pc:sldMk cId="1620611765" sldId="263"/>
        </pc:sldMkLst>
        <pc:spChg chg="mod">
          <ac:chgData name="poojitha reddy" userId="1553eacd81e2e939" providerId="LiveId" clId="{082DD3E2-28E0-4D7A-8D07-6AC8187C8CD0}" dt="2024-10-18T14:16:40.674" v="121" actId="20577"/>
          <ac:spMkLst>
            <pc:docMk/>
            <pc:sldMk cId="1620611765" sldId="263"/>
            <ac:spMk id="2" creationId="{BF530DA3-8673-0FAC-A9D9-91E6E7489400}"/>
          </ac:spMkLst>
        </pc:spChg>
        <pc:spChg chg="add del mod">
          <ac:chgData name="poojitha reddy" userId="1553eacd81e2e939" providerId="LiveId" clId="{082DD3E2-28E0-4D7A-8D07-6AC8187C8CD0}" dt="2024-10-18T14:18:20.936" v="122" actId="931"/>
          <ac:spMkLst>
            <pc:docMk/>
            <pc:sldMk cId="1620611765" sldId="263"/>
            <ac:spMk id="3" creationId="{8A6CC1CD-4342-4CF7-C977-17115DCF749D}"/>
          </ac:spMkLst>
        </pc:spChg>
        <pc:spChg chg="mod">
          <ac:chgData name="poojitha reddy" userId="1553eacd81e2e939" providerId="LiveId" clId="{082DD3E2-28E0-4D7A-8D07-6AC8187C8CD0}" dt="2024-10-18T15:36:07.764" v="754" actId="313"/>
          <ac:spMkLst>
            <pc:docMk/>
            <pc:sldMk cId="1620611765" sldId="263"/>
            <ac:spMk id="4" creationId="{036C2224-C267-76A7-01E4-515BBB31FF57}"/>
          </ac:spMkLst>
        </pc:spChg>
        <pc:picChg chg="add mod">
          <ac:chgData name="poojitha reddy" userId="1553eacd81e2e939" providerId="LiveId" clId="{082DD3E2-28E0-4D7A-8D07-6AC8187C8CD0}" dt="2024-10-18T14:15:55.436" v="107" actId="931"/>
          <ac:picMkLst>
            <pc:docMk/>
            <pc:sldMk cId="1620611765" sldId="263"/>
            <ac:picMk id="6" creationId="{CCEEC75E-6B09-A372-CF46-A17C7D654F59}"/>
          </ac:picMkLst>
        </pc:picChg>
        <pc:picChg chg="add mod">
          <ac:chgData name="poojitha reddy" userId="1553eacd81e2e939" providerId="LiveId" clId="{082DD3E2-28E0-4D7A-8D07-6AC8187C8CD0}" dt="2024-10-18T14:16:25.737" v="111" actId="931"/>
          <ac:picMkLst>
            <pc:docMk/>
            <pc:sldMk cId="1620611765" sldId="263"/>
            <ac:picMk id="8" creationId="{94A75ED5-DE33-3568-9ED1-B21D5540575D}"/>
          </ac:picMkLst>
        </pc:picChg>
        <pc:picChg chg="add mod">
          <ac:chgData name="poojitha reddy" userId="1553eacd81e2e939" providerId="LiveId" clId="{082DD3E2-28E0-4D7A-8D07-6AC8187C8CD0}" dt="2024-10-18T14:18:20.936" v="122" actId="931"/>
          <ac:picMkLst>
            <pc:docMk/>
            <pc:sldMk cId="1620611765" sldId="263"/>
            <ac:picMk id="10" creationId="{5A3C2539-5E30-1889-9A59-1D4BD592F3E2}"/>
          </ac:picMkLst>
        </pc:picChg>
      </pc:sldChg>
      <pc:sldChg chg="modSp new mod">
        <pc:chgData name="poojitha reddy" userId="1553eacd81e2e939" providerId="LiveId" clId="{082DD3E2-28E0-4D7A-8D07-6AC8187C8CD0}" dt="2024-10-18T15:41:18.337" v="1056" actId="313"/>
        <pc:sldMkLst>
          <pc:docMk/>
          <pc:sldMk cId="1563214596" sldId="264"/>
        </pc:sldMkLst>
        <pc:spChg chg="mod">
          <ac:chgData name="poojitha reddy" userId="1553eacd81e2e939" providerId="LiveId" clId="{082DD3E2-28E0-4D7A-8D07-6AC8187C8CD0}" dt="2024-10-18T15:30:23.802" v="406" actId="20577"/>
          <ac:spMkLst>
            <pc:docMk/>
            <pc:sldMk cId="1563214596" sldId="264"/>
            <ac:spMk id="2" creationId="{4BFA559B-CDAC-8791-8A6D-C7442C3740CD}"/>
          </ac:spMkLst>
        </pc:spChg>
        <pc:spChg chg="mod">
          <ac:chgData name="poojitha reddy" userId="1553eacd81e2e939" providerId="LiveId" clId="{082DD3E2-28E0-4D7A-8D07-6AC8187C8CD0}" dt="2024-10-18T15:41:18.337" v="1056" actId="313"/>
          <ac:spMkLst>
            <pc:docMk/>
            <pc:sldMk cId="1563214596" sldId="264"/>
            <ac:spMk id="3" creationId="{3AC4619F-565C-E7F1-922B-A3C38260D0D1}"/>
          </ac:spMkLst>
        </pc:spChg>
      </pc:sldChg>
      <pc:sldChg chg="addSp delSp modSp new mod">
        <pc:chgData name="poojitha reddy" userId="1553eacd81e2e939" providerId="LiveId" clId="{082DD3E2-28E0-4D7A-8D07-6AC8187C8CD0}" dt="2024-10-18T16:56:44.263" v="1828" actId="20577"/>
        <pc:sldMkLst>
          <pc:docMk/>
          <pc:sldMk cId="1073299118" sldId="265"/>
        </pc:sldMkLst>
        <pc:spChg chg="mod">
          <ac:chgData name="poojitha reddy" userId="1553eacd81e2e939" providerId="LiveId" clId="{082DD3E2-28E0-4D7A-8D07-6AC8187C8CD0}" dt="2024-10-18T16:33:27.571" v="1329" actId="20577"/>
          <ac:spMkLst>
            <pc:docMk/>
            <pc:sldMk cId="1073299118" sldId="265"/>
            <ac:spMk id="2" creationId="{9AA89BD2-1666-9BD3-7948-FE2693A8C002}"/>
          </ac:spMkLst>
        </pc:spChg>
        <pc:spChg chg="del mod">
          <ac:chgData name="poojitha reddy" userId="1553eacd81e2e939" providerId="LiveId" clId="{082DD3E2-28E0-4D7A-8D07-6AC8187C8CD0}" dt="2024-10-18T16:30:45.745" v="1109" actId="478"/>
          <ac:spMkLst>
            <pc:docMk/>
            <pc:sldMk cId="1073299118" sldId="265"/>
            <ac:spMk id="3" creationId="{01390A7B-1DE6-2D53-FD63-71CC9D5EDB2C}"/>
          </ac:spMkLst>
        </pc:spChg>
        <pc:spChg chg="add mod">
          <ac:chgData name="poojitha reddy" userId="1553eacd81e2e939" providerId="LiveId" clId="{082DD3E2-28E0-4D7A-8D07-6AC8187C8CD0}" dt="2024-10-18T16:56:44.263" v="1828" actId="20577"/>
          <ac:spMkLst>
            <pc:docMk/>
            <pc:sldMk cId="1073299118" sldId="265"/>
            <ac:spMk id="5" creationId="{23BF5FE6-3644-601A-8802-5BB1B4EC5D3C}"/>
          </ac:spMkLst>
        </pc:spChg>
      </pc:sldChg>
      <pc:sldChg chg="modSp new mod">
        <pc:chgData name="poojitha reddy" userId="1553eacd81e2e939" providerId="LiveId" clId="{082DD3E2-28E0-4D7A-8D07-6AC8187C8CD0}" dt="2024-10-18T17:05:36.866" v="2211" actId="113"/>
        <pc:sldMkLst>
          <pc:docMk/>
          <pc:sldMk cId="3305559301" sldId="266"/>
        </pc:sldMkLst>
        <pc:spChg chg="mod">
          <ac:chgData name="poojitha reddy" userId="1553eacd81e2e939" providerId="LiveId" clId="{082DD3E2-28E0-4D7A-8D07-6AC8187C8CD0}" dt="2024-10-18T17:05:19.992" v="2208" actId="2711"/>
          <ac:spMkLst>
            <pc:docMk/>
            <pc:sldMk cId="3305559301" sldId="266"/>
            <ac:spMk id="2" creationId="{3108F8AE-A9B1-7380-20B4-4600F529C130}"/>
          </ac:spMkLst>
        </pc:spChg>
        <pc:spChg chg="mod">
          <ac:chgData name="poojitha reddy" userId="1553eacd81e2e939" providerId="LiveId" clId="{082DD3E2-28E0-4D7A-8D07-6AC8187C8CD0}" dt="2024-10-18T17:05:36.866" v="2211" actId="113"/>
          <ac:spMkLst>
            <pc:docMk/>
            <pc:sldMk cId="3305559301" sldId="266"/>
            <ac:spMk id="3" creationId="{F26693A3-F7DF-07F0-2F16-8BA349DE99D3}"/>
          </ac:spMkLst>
        </pc:spChg>
      </pc:sldChg>
      <pc:sldChg chg="modSp new mod">
        <pc:chgData name="poojitha reddy" userId="1553eacd81e2e939" providerId="LiveId" clId="{082DD3E2-28E0-4D7A-8D07-6AC8187C8CD0}" dt="2024-10-19T06:07:33.932" v="3548" actId="313"/>
        <pc:sldMkLst>
          <pc:docMk/>
          <pc:sldMk cId="3377400011" sldId="267"/>
        </pc:sldMkLst>
        <pc:spChg chg="mod">
          <ac:chgData name="poojitha reddy" userId="1553eacd81e2e939" providerId="LiveId" clId="{082DD3E2-28E0-4D7A-8D07-6AC8187C8CD0}" dt="2024-10-19T06:07:33.932" v="3548" actId="313"/>
          <ac:spMkLst>
            <pc:docMk/>
            <pc:sldMk cId="3377400011" sldId="267"/>
            <ac:spMk id="2" creationId="{39ED55F0-E3BB-B84E-6314-024DE0838B5E}"/>
          </ac:spMkLst>
        </pc:spChg>
        <pc:spChg chg="mod">
          <ac:chgData name="poojitha reddy" userId="1553eacd81e2e939" providerId="LiveId" clId="{082DD3E2-28E0-4D7A-8D07-6AC8187C8CD0}" dt="2024-10-18T17:23:28.725" v="2733" actId="20577"/>
          <ac:spMkLst>
            <pc:docMk/>
            <pc:sldMk cId="3377400011" sldId="267"/>
            <ac:spMk id="3" creationId="{FC49CEA0-A478-2103-4891-56D73AA74C08}"/>
          </ac:spMkLst>
        </pc:spChg>
      </pc:sldChg>
      <pc:sldChg chg="modSp new mod">
        <pc:chgData name="poojitha reddy" userId="1553eacd81e2e939" providerId="LiveId" clId="{082DD3E2-28E0-4D7A-8D07-6AC8187C8CD0}" dt="2024-10-19T06:07:34.658" v="3549" actId="313"/>
        <pc:sldMkLst>
          <pc:docMk/>
          <pc:sldMk cId="2980841541" sldId="268"/>
        </pc:sldMkLst>
        <pc:spChg chg="mod">
          <ac:chgData name="poojitha reddy" userId="1553eacd81e2e939" providerId="LiveId" clId="{082DD3E2-28E0-4D7A-8D07-6AC8187C8CD0}" dt="2024-10-19T06:07:34.658" v="3549" actId="313"/>
          <ac:spMkLst>
            <pc:docMk/>
            <pc:sldMk cId="2980841541" sldId="268"/>
            <ac:spMk id="2" creationId="{B8DE6DD3-20CD-D94C-0ED5-406C830AC26E}"/>
          </ac:spMkLst>
        </pc:spChg>
        <pc:spChg chg="mod">
          <ac:chgData name="poojitha reddy" userId="1553eacd81e2e939" providerId="LiveId" clId="{082DD3E2-28E0-4D7A-8D07-6AC8187C8CD0}" dt="2024-10-18T17:29:50.504" v="2930" actId="20577"/>
          <ac:spMkLst>
            <pc:docMk/>
            <pc:sldMk cId="2980841541" sldId="268"/>
            <ac:spMk id="3" creationId="{697D600A-0179-B79D-6FA2-D33A575BE205}"/>
          </ac:spMkLst>
        </pc:spChg>
      </pc:sldChg>
      <pc:sldChg chg="modSp new mod">
        <pc:chgData name="poojitha reddy" userId="1553eacd81e2e939" providerId="LiveId" clId="{082DD3E2-28E0-4D7A-8D07-6AC8187C8CD0}" dt="2024-10-19T06:07:35.337" v="3550" actId="313"/>
        <pc:sldMkLst>
          <pc:docMk/>
          <pc:sldMk cId="1583306056" sldId="269"/>
        </pc:sldMkLst>
        <pc:spChg chg="mod">
          <ac:chgData name="poojitha reddy" userId="1553eacd81e2e939" providerId="LiveId" clId="{082DD3E2-28E0-4D7A-8D07-6AC8187C8CD0}" dt="2024-10-19T06:07:35.337" v="3550" actId="313"/>
          <ac:spMkLst>
            <pc:docMk/>
            <pc:sldMk cId="1583306056" sldId="269"/>
            <ac:spMk id="2" creationId="{B4164701-F3ED-27C5-4035-CB69E1B961A5}"/>
          </ac:spMkLst>
        </pc:spChg>
        <pc:spChg chg="mod">
          <ac:chgData name="poojitha reddy" userId="1553eacd81e2e939" providerId="LiveId" clId="{082DD3E2-28E0-4D7A-8D07-6AC8187C8CD0}" dt="2024-10-18T17:32:16.278" v="3038" actId="20577"/>
          <ac:spMkLst>
            <pc:docMk/>
            <pc:sldMk cId="1583306056" sldId="269"/>
            <ac:spMk id="3" creationId="{30F86FDD-73E6-AB3B-0F8D-D48D61C63CCE}"/>
          </ac:spMkLst>
        </pc:spChg>
      </pc:sldChg>
      <pc:sldChg chg="modSp new del mod">
        <pc:chgData name="poojitha reddy" userId="1553eacd81e2e939" providerId="LiveId" clId="{082DD3E2-28E0-4D7A-8D07-6AC8187C8CD0}" dt="2024-10-19T05:49:05.450" v="3049" actId="2696"/>
        <pc:sldMkLst>
          <pc:docMk/>
          <pc:sldMk cId="1208740420" sldId="270"/>
        </pc:sldMkLst>
        <pc:spChg chg="mod">
          <ac:chgData name="poojitha reddy" userId="1553eacd81e2e939" providerId="LiveId" clId="{082DD3E2-28E0-4D7A-8D07-6AC8187C8CD0}" dt="2024-10-19T05:44:47.961" v="3040" actId="14100"/>
          <ac:spMkLst>
            <pc:docMk/>
            <pc:sldMk cId="1208740420" sldId="270"/>
            <ac:spMk id="2" creationId="{4392A379-4DBA-2B82-6730-F8AB0FB615EE}"/>
          </ac:spMkLst>
        </pc:spChg>
        <pc:spChg chg="mod">
          <ac:chgData name="poojitha reddy" userId="1553eacd81e2e939" providerId="LiveId" clId="{082DD3E2-28E0-4D7A-8D07-6AC8187C8CD0}" dt="2024-10-19T05:44:55.850" v="3041" actId="1076"/>
          <ac:spMkLst>
            <pc:docMk/>
            <pc:sldMk cId="1208740420" sldId="270"/>
            <ac:spMk id="3" creationId="{6A2788FB-013D-78F2-B24D-DEEA847F8A0E}"/>
          </ac:spMkLst>
        </pc:spChg>
        <pc:spChg chg="mod">
          <ac:chgData name="poojitha reddy" userId="1553eacd81e2e939" providerId="LiveId" clId="{082DD3E2-28E0-4D7A-8D07-6AC8187C8CD0}" dt="2024-10-19T05:45:04.561" v="3043" actId="14100"/>
          <ac:spMkLst>
            <pc:docMk/>
            <pc:sldMk cId="1208740420" sldId="270"/>
            <ac:spMk id="4" creationId="{6AEE09C3-197E-6A3E-DBFD-C7798E90D15E}"/>
          </ac:spMkLst>
        </pc:spChg>
        <pc:spChg chg="mod">
          <ac:chgData name="poojitha reddy" userId="1553eacd81e2e939" providerId="LiveId" clId="{082DD3E2-28E0-4D7A-8D07-6AC8187C8CD0}" dt="2024-10-19T05:45:09.398" v="3044" actId="1076"/>
          <ac:spMkLst>
            <pc:docMk/>
            <pc:sldMk cId="1208740420" sldId="270"/>
            <ac:spMk id="5" creationId="{0FBCCC43-4FC3-977B-3A56-FAACEB39CB06}"/>
          </ac:spMkLst>
        </pc:spChg>
        <pc:spChg chg="mod">
          <ac:chgData name="poojitha reddy" userId="1553eacd81e2e939" providerId="LiveId" clId="{082DD3E2-28E0-4D7A-8D07-6AC8187C8CD0}" dt="2024-10-19T05:45:14.683" v="3045" actId="14100"/>
          <ac:spMkLst>
            <pc:docMk/>
            <pc:sldMk cId="1208740420" sldId="270"/>
            <ac:spMk id="6" creationId="{BF4FFFC7-91BE-E514-86D9-AE9247773FAC}"/>
          </ac:spMkLst>
        </pc:spChg>
      </pc:sldChg>
      <pc:sldChg chg="modSp new del mod">
        <pc:chgData name="poojitha reddy" userId="1553eacd81e2e939" providerId="LiveId" clId="{082DD3E2-28E0-4D7A-8D07-6AC8187C8CD0}" dt="2024-10-19T05:49:10.279" v="3050" actId="2696"/>
        <pc:sldMkLst>
          <pc:docMk/>
          <pc:sldMk cId="4270312445" sldId="271"/>
        </pc:sldMkLst>
        <pc:spChg chg="mod">
          <ac:chgData name="poojitha reddy" userId="1553eacd81e2e939" providerId="LiveId" clId="{082DD3E2-28E0-4D7A-8D07-6AC8187C8CD0}" dt="2024-10-19T05:48:43.715" v="3047" actId="14100"/>
          <ac:spMkLst>
            <pc:docMk/>
            <pc:sldMk cId="4270312445" sldId="271"/>
            <ac:spMk id="2" creationId="{E3F6B6D2-7B31-A4C3-31CC-9943834B5A4D}"/>
          </ac:spMkLst>
        </pc:spChg>
      </pc:sldChg>
      <pc:sldChg chg="modSp new mod">
        <pc:chgData name="poojitha reddy" userId="1553eacd81e2e939" providerId="LiveId" clId="{082DD3E2-28E0-4D7A-8D07-6AC8187C8CD0}" dt="2024-10-19T06:07:36" v="3551" actId="313"/>
        <pc:sldMkLst>
          <pc:docMk/>
          <pc:sldMk cId="2478797351" sldId="272"/>
        </pc:sldMkLst>
        <pc:spChg chg="mod">
          <ac:chgData name="poojitha reddy" userId="1553eacd81e2e939" providerId="LiveId" clId="{082DD3E2-28E0-4D7A-8D07-6AC8187C8CD0}" dt="2024-10-19T05:50:26.453" v="3099" actId="20577"/>
          <ac:spMkLst>
            <pc:docMk/>
            <pc:sldMk cId="2478797351" sldId="272"/>
            <ac:spMk id="2" creationId="{F5ACF647-F03F-0C84-6C8D-AE78BD63F6BE}"/>
          </ac:spMkLst>
        </pc:spChg>
        <pc:spChg chg="mod">
          <ac:chgData name="poojitha reddy" userId="1553eacd81e2e939" providerId="LiveId" clId="{082DD3E2-28E0-4D7A-8D07-6AC8187C8CD0}" dt="2024-10-19T06:07:36" v="3551" actId="313"/>
          <ac:spMkLst>
            <pc:docMk/>
            <pc:sldMk cId="2478797351" sldId="272"/>
            <ac:spMk id="3" creationId="{E326289E-F124-4618-1C98-AF957A142DB5}"/>
          </ac:spMkLst>
        </pc:spChg>
      </pc:sldChg>
      <pc:sldChg chg="modSp new mod ord">
        <pc:chgData name="poojitha reddy" userId="1553eacd81e2e939" providerId="LiveId" clId="{082DD3E2-28E0-4D7A-8D07-6AC8187C8CD0}" dt="2024-10-19T06:44:28.935" v="4729"/>
        <pc:sldMkLst>
          <pc:docMk/>
          <pc:sldMk cId="3715980970" sldId="273"/>
        </pc:sldMkLst>
        <pc:spChg chg="mod">
          <ac:chgData name="poojitha reddy" userId="1553eacd81e2e939" providerId="LiveId" clId="{082DD3E2-28E0-4D7A-8D07-6AC8187C8CD0}" dt="2024-10-19T06:01:13.097" v="3378" actId="20577"/>
          <ac:spMkLst>
            <pc:docMk/>
            <pc:sldMk cId="3715980970" sldId="273"/>
            <ac:spMk id="2" creationId="{D3252D05-C6A3-ACAB-8B43-67AF6DC2AC33}"/>
          </ac:spMkLst>
        </pc:spChg>
        <pc:spChg chg="mod">
          <ac:chgData name="poojitha reddy" userId="1553eacd81e2e939" providerId="LiveId" clId="{082DD3E2-28E0-4D7A-8D07-6AC8187C8CD0}" dt="2024-10-19T06:04:52.555" v="3458" actId="20577"/>
          <ac:spMkLst>
            <pc:docMk/>
            <pc:sldMk cId="3715980970" sldId="273"/>
            <ac:spMk id="3" creationId="{A8B16428-B41C-EC8A-DB2F-60EFB7102D58}"/>
          </ac:spMkLst>
        </pc:spChg>
        <pc:spChg chg="mod">
          <ac:chgData name="poojitha reddy" userId="1553eacd81e2e939" providerId="LiveId" clId="{082DD3E2-28E0-4D7A-8D07-6AC8187C8CD0}" dt="2024-10-19T06:09:37.136" v="3695" actId="20577"/>
          <ac:spMkLst>
            <pc:docMk/>
            <pc:sldMk cId="3715980970" sldId="273"/>
            <ac:spMk id="4" creationId="{D65428B3-3552-18CA-A734-13B9CEB2A17C}"/>
          </ac:spMkLst>
        </pc:spChg>
        <pc:spChg chg="mod">
          <ac:chgData name="poojitha reddy" userId="1553eacd81e2e939" providerId="LiveId" clId="{082DD3E2-28E0-4D7A-8D07-6AC8187C8CD0}" dt="2024-10-19T06:09:59.898" v="3718" actId="20577"/>
          <ac:spMkLst>
            <pc:docMk/>
            <pc:sldMk cId="3715980970" sldId="273"/>
            <ac:spMk id="5" creationId="{3C383ED5-952F-31A0-EE29-F496B2C172C1}"/>
          </ac:spMkLst>
        </pc:spChg>
        <pc:spChg chg="mod">
          <ac:chgData name="poojitha reddy" userId="1553eacd81e2e939" providerId="LiveId" clId="{082DD3E2-28E0-4D7A-8D07-6AC8187C8CD0}" dt="2024-10-19T06:11:23.845" v="3804" actId="255"/>
          <ac:spMkLst>
            <pc:docMk/>
            <pc:sldMk cId="3715980970" sldId="273"/>
            <ac:spMk id="6" creationId="{85D64960-21B8-9F58-6F1C-B511900DC964}"/>
          </ac:spMkLst>
        </pc:spChg>
        <pc:spChg chg="mod">
          <ac:chgData name="poojitha reddy" userId="1553eacd81e2e939" providerId="LiveId" clId="{082DD3E2-28E0-4D7A-8D07-6AC8187C8CD0}" dt="2024-10-19T06:12:03.618" v="3833" actId="20577"/>
          <ac:spMkLst>
            <pc:docMk/>
            <pc:sldMk cId="3715980970" sldId="273"/>
            <ac:spMk id="7" creationId="{D09D5A52-27DC-0CA3-F217-5F4E48BCD264}"/>
          </ac:spMkLst>
        </pc:spChg>
        <pc:spChg chg="mod">
          <ac:chgData name="poojitha reddy" userId="1553eacd81e2e939" providerId="LiveId" clId="{082DD3E2-28E0-4D7A-8D07-6AC8187C8CD0}" dt="2024-10-19T06:13:17.037" v="3901" actId="255"/>
          <ac:spMkLst>
            <pc:docMk/>
            <pc:sldMk cId="3715980970" sldId="273"/>
            <ac:spMk id="8" creationId="{5DF2C965-F279-8C50-F131-1052F9B06DB0}"/>
          </ac:spMkLst>
        </pc:spChg>
      </pc:sldChg>
      <pc:sldChg chg="modSp new mod ord">
        <pc:chgData name="poojitha reddy" userId="1553eacd81e2e939" providerId="LiveId" clId="{082DD3E2-28E0-4D7A-8D07-6AC8187C8CD0}" dt="2024-10-19T06:44:25.520" v="4727"/>
        <pc:sldMkLst>
          <pc:docMk/>
          <pc:sldMk cId="1546248980" sldId="274"/>
        </pc:sldMkLst>
        <pc:spChg chg="mod">
          <ac:chgData name="poojitha reddy" userId="1553eacd81e2e939" providerId="LiveId" clId="{082DD3E2-28E0-4D7A-8D07-6AC8187C8CD0}" dt="2024-10-19T06:32:58.324" v="4224"/>
          <ac:spMkLst>
            <pc:docMk/>
            <pc:sldMk cId="1546248980" sldId="274"/>
            <ac:spMk id="2" creationId="{D3C16567-905B-4CC7-CD4E-95598FF2E084}"/>
          </ac:spMkLst>
        </pc:spChg>
        <pc:spChg chg="mod">
          <ac:chgData name="poojitha reddy" userId="1553eacd81e2e939" providerId="LiveId" clId="{082DD3E2-28E0-4D7A-8D07-6AC8187C8CD0}" dt="2024-10-19T06:16:55.214" v="4041" actId="20577"/>
          <ac:spMkLst>
            <pc:docMk/>
            <pc:sldMk cId="1546248980" sldId="274"/>
            <ac:spMk id="3" creationId="{2A203053-02B9-A8E2-9F75-F7B5DE0137CE}"/>
          </ac:spMkLst>
        </pc:spChg>
        <pc:spChg chg="mod">
          <ac:chgData name="poojitha reddy" userId="1553eacd81e2e939" providerId="LiveId" clId="{082DD3E2-28E0-4D7A-8D07-6AC8187C8CD0}" dt="2024-10-19T06:32:31.733" v="4223" actId="113"/>
          <ac:spMkLst>
            <pc:docMk/>
            <pc:sldMk cId="1546248980" sldId="274"/>
            <ac:spMk id="4" creationId="{9C3E05CD-0A4E-65B5-3BC8-E1A6B4809C98}"/>
          </ac:spMkLst>
        </pc:spChg>
        <pc:spChg chg="mod">
          <ac:chgData name="poojitha reddy" userId="1553eacd81e2e939" providerId="LiveId" clId="{082DD3E2-28E0-4D7A-8D07-6AC8187C8CD0}" dt="2024-10-19T06:17:10.964" v="4071" actId="20577"/>
          <ac:spMkLst>
            <pc:docMk/>
            <pc:sldMk cId="1546248980" sldId="274"/>
            <ac:spMk id="5" creationId="{0874C5C6-8164-7668-02E3-87DDE15565FC}"/>
          </ac:spMkLst>
        </pc:spChg>
        <pc:spChg chg="mod">
          <ac:chgData name="poojitha reddy" userId="1553eacd81e2e939" providerId="LiveId" clId="{082DD3E2-28E0-4D7A-8D07-6AC8187C8CD0}" dt="2024-10-19T06:18:57.559" v="4166" actId="20577"/>
          <ac:spMkLst>
            <pc:docMk/>
            <pc:sldMk cId="1546248980" sldId="274"/>
            <ac:spMk id="6" creationId="{CEDC02F4-C2C5-7FF0-C4FB-9D370C53ADE9}"/>
          </ac:spMkLst>
        </pc:spChg>
        <pc:spChg chg="mod">
          <ac:chgData name="poojitha reddy" userId="1553eacd81e2e939" providerId="LiveId" clId="{082DD3E2-28E0-4D7A-8D07-6AC8187C8CD0}" dt="2024-10-19T06:17:34.630" v="4102" actId="20577"/>
          <ac:spMkLst>
            <pc:docMk/>
            <pc:sldMk cId="1546248980" sldId="274"/>
            <ac:spMk id="7" creationId="{30C5BCC9-1AE9-8A25-3702-6AD8BAA6491A}"/>
          </ac:spMkLst>
        </pc:spChg>
        <pc:spChg chg="mod">
          <ac:chgData name="poojitha reddy" userId="1553eacd81e2e939" providerId="LiveId" clId="{082DD3E2-28E0-4D7A-8D07-6AC8187C8CD0}" dt="2024-10-19T06:32:11.948" v="4220" actId="255"/>
          <ac:spMkLst>
            <pc:docMk/>
            <pc:sldMk cId="1546248980" sldId="274"/>
            <ac:spMk id="8" creationId="{AEE2D3CA-9B4C-D74A-CD18-4EC58808F4FB}"/>
          </ac:spMkLst>
        </pc:spChg>
      </pc:sldChg>
      <pc:sldChg chg="new del">
        <pc:chgData name="poojitha reddy" userId="1553eacd81e2e939" providerId="LiveId" clId="{082DD3E2-28E0-4D7A-8D07-6AC8187C8CD0}" dt="2024-10-19T06:42:23.872" v="4607" actId="2696"/>
        <pc:sldMkLst>
          <pc:docMk/>
          <pc:sldMk cId="172871612" sldId="275"/>
        </pc:sldMkLst>
      </pc:sldChg>
      <pc:sldChg chg="new del">
        <pc:chgData name="poojitha reddy" userId="1553eacd81e2e939" providerId="LiveId" clId="{082DD3E2-28E0-4D7A-8D07-6AC8187C8CD0}" dt="2024-10-19T06:42:18.011" v="4606" actId="2696"/>
        <pc:sldMkLst>
          <pc:docMk/>
          <pc:sldMk cId="3092712237" sldId="276"/>
        </pc:sldMkLst>
      </pc:sldChg>
      <pc:sldChg chg="modSp add mod">
        <pc:chgData name="poojitha reddy" userId="1553eacd81e2e939" providerId="LiveId" clId="{082DD3E2-28E0-4D7A-8D07-6AC8187C8CD0}" dt="2024-10-19T06:43:37.706" v="4723" actId="313"/>
        <pc:sldMkLst>
          <pc:docMk/>
          <pc:sldMk cId="3597833943" sldId="277"/>
        </pc:sldMkLst>
        <pc:spChg chg="mod">
          <ac:chgData name="poojitha reddy" userId="1553eacd81e2e939" providerId="LiveId" clId="{082DD3E2-28E0-4D7A-8D07-6AC8187C8CD0}" dt="2024-10-19T06:43:37.706" v="4723" actId="313"/>
          <ac:spMkLst>
            <pc:docMk/>
            <pc:sldMk cId="3597833943" sldId="277"/>
            <ac:spMk id="2" creationId="{5EB6E95F-64C8-44D9-5074-14FCE4987AC9}"/>
          </ac:spMkLst>
        </pc:spChg>
        <pc:graphicFrameChg chg="mod">
          <ac:chgData name="poojitha reddy" userId="1553eacd81e2e939" providerId="LiveId" clId="{082DD3E2-28E0-4D7A-8D07-6AC8187C8CD0}" dt="2024-10-19T06:42:10.327" v="4605" actId="20577"/>
          <ac:graphicFrameMkLst>
            <pc:docMk/>
            <pc:sldMk cId="3597833943" sldId="277"/>
            <ac:graphicFrameMk id="200" creationId="{84682C04-60E6-5502-FF4D-2DFCB2569042}"/>
          </ac:graphicFrameMkLst>
        </pc:graphicFrameChg>
      </pc:sldChg>
    </pc:docChg>
  </pc:docChgLst>
  <pc:docChgLst>
    <pc:chgData name="poojitha reddy" userId="1553eacd81e2e939" providerId="LiveId" clId="{4275DEA8-90F6-4DCD-AB42-3ADE9BC5E600}"/>
    <pc:docChg chg="modSld">
      <pc:chgData name="poojitha reddy" userId="1553eacd81e2e939" providerId="LiveId" clId="{4275DEA8-90F6-4DCD-AB42-3ADE9BC5E600}" dt="2024-12-02T17:32:43.378" v="0" actId="1076"/>
      <pc:docMkLst>
        <pc:docMk/>
      </pc:docMkLst>
      <pc:sldChg chg="modSp mod">
        <pc:chgData name="poojitha reddy" userId="1553eacd81e2e939" providerId="LiveId" clId="{4275DEA8-90F6-4DCD-AB42-3ADE9BC5E600}" dt="2024-12-02T17:32:43.378" v="0" actId="1076"/>
        <pc:sldMkLst>
          <pc:docMk/>
          <pc:sldMk cId="2185875816" sldId="256"/>
        </pc:sldMkLst>
        <pc:picChg chg="mod">
          <ac:chgData name="poojitha reddy" userId="1553eacd81e2e939" providerId="LiveId" clId="{4275DEA8-90F6-4DCD-AB42-3ADE9BC5E600}" dt="2024-12-02T17:32:43.378" v="0" actId="1076"/>
          <ac:picMkLst>
            <pc:docMk/>
            <pc:sldMk cId="2185875816" sldId="256"/>
            <ac:picMk id="5" creationId="{AC06F95D-BA5D-4DEE-93EF-3FE3173D13FF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Link building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en-US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Content marketing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en-US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Social media marketing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en-US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Community engagement</a:t>
          </a: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4" custLinFactNeighborX="329"/>
      <dgm:spPr/>
    </dgm:pt>
    <dgm:pt modelId="{BB7E5F84-64F2-4718-BACC-301BBCDC9D3A}" type="pres">
      <dgm:prSet presAssocID="{AAC263CB-8256-4B03-92FE-1622698FB3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4" custLinFactNeighborX="329"/>
      <dgm:spPr/>
    </dgm:pt>
    <dgm:pt modelId="{8B8D9FA1-74BB-4EA5-B65F-49B870DCE4EB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4" custLinFactNeighborY="1364"/>
      <dgm:spPr/>
    </dgm:pt>
    <dgm:pt modelId="{3CD2D8A7-CAF8-4A2F-A324-BDF8CFA66908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4" custLinFactNeighborX="-9578" custLinFactNeighborY="-3894"/>
      <dgm:spPr/>
    </dgm:pt>
    <dgm:pt modelId="{D3271400-E9D7-4481-8E98-7952ACC542C2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partnership</a:t>
          </a: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/>
        </a:p>
      </dgm:t>
    </dgm:pt>
    <dgm:pt modelId="{808B76D0-8EC7-469A-93AC-7A6017188A9D}" type="sibTrans" cxnId="{C5E94186-9CB6-4C42-92B3-C546CC53A7B9}">
      <dgm:prSet/>
      <dgm:spPr/>
      <dgm:t>
        <a:bodyPr/>
        <a:lstStyle/>
        <a:p>
          <a:endParaRPr lang="en-US"/>
        </a:p>
      </dgm:t>
    </dgm:pt>
    <dgm:pt modelId="{4E8D2E69-0173-4BD3-B96A-7A9C5DD12B4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Email marketing</a:t>
          </a: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/>
        </a:p>
      </dgm:t>
    </dgm:pt>
    <dgm:pt modelId="{FEF1E80E-8A9E-4B0A-817C-2A4CFDCF3FB2}" type="sibTrans" cxnId="{0F866C41-EB5F-47BD-A2CD-A58671F15B67}">
      <dgm:prSet/>
      <dgm:spPr/>
      <dgm:t>
        <a:bodyPr/>
        <a:lstStyle/>
        <a:p>
          <a:endParaRPr lang="en-US"/>
        </a:p>
      </dgm:t>
    </dgm:pt>
    <dgm:pt modelId="{93A6A030-ABAB-4EFA-B539-0FDB3E07C1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 and media outreach</a:t>
          </a: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/>
        </a:p>
      </dgm:t>
    </dgm:pt>
    <dgm:pt modelId="{BFE0749E-E343-4A6F-BD09-2810EE6B4BD7}" type="sibTrans" cxnId="{4B40C8DC-6B57-4F5B-8440-7241C649700B}">
      <dgm:prSet/>
      <dgm:spPr/>
      <dgm:t>
        <a:bodyPr/>
        <a:lstStyle/>
        <a:p>
          <a:endParaRPr lang="en-US"/>
        </a:p>
      </dgm:t>
    </dgm:pt>
    <dgm:pt modelId="{76D56F19-2708-49DB-8F92-D8AC45F23A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Also try to know about the customer feedback</a:t>
          </a: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4" custLinFactNeighborX="329"/>
      <dgm:spPr/>
    </dgm:pt>
    <dgm:pt modelId="{BB7E5F84-64F2-4718-BACC-301BBCDC9D3A}" type="pres">
      <dgm:prSet presAssocID="{AAC263CB-8256-4B03-92FE-1622698FB3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4" custLinFactNeighborX="329"/>
      <dgm:spPr/>
    </dgm:pt>
    <dgm:pt modelId="{8B8D9FA1-74BB-4EA5-B65F-49B870DCE4EB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4" custLinFactNeighborY="1364"/>
      <dgm:spPr/>
    </dgm:pt>
    <dgm:pt modelId="{3CD2D8A7-CAF8-4A2F-A324-BDF8CFA66908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4" custLinFactNeighborX="-9578" custLinFactNeighborY="-3894"/>
      <dgm:spPr/>
    </dgm:pt>
    <dgm:pt modelId="{D3271400-E9D7-4481-8E98-7952ACC542C2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469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225364" y="169096"/>
          <a:ext cx="409752" cy="4097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860480" y="1469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Link building</a:t>
          </a:r>
        </a:p>
      </dsp:txBody>
      <dsp:txXfrm>
        <a:off x="860480" y="1469"/>
        <a:ext cx="2224411" cy="745005"/>
      </dsp:txXfrm>
    </dsp:sp>
    <dsp:sp modelId="{B9A40EDB-694E-464C-8356-AEE8787842F2}">
      <dsp:nvSpPr>
        <dsp:cNvPr id="0" name=""/>
        <dsp:cNvSpPr/>
      </dsp:nvSpPr>
      <dsp:spPr>
        <a:xfrm>
          <a:off x="0" y="932726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1420348"/>
            <a:satOff val="-9402"/>
            <a:lumOff val="-1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225364" y="1100352"/>
          <a:ext cx="409752" cy="4097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860480" y="932726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Content marketing</a:t>
          </a:r>
        </a:p>
      </dsp:txBody>
      <dsp:txXfrm>
        <a:off x="860480" y="932726"/>
        <a:ext cx="2224411" cy="745005"/>
      </dsp:txXfrm>
    </dsp:sp>
    <dsp:sp modelId="{9DD6C5DE-B838-492F-B4A8-49E4DE8C5CF5}">
      <dsp:nvSpPr>
        <dsp:cNvPr id="0" name=""/>
        <dsp:cNvSpPr/>
      </dsp:nvSpPr>
      <dsp:spPr>
        <a:xfrm>
          <a:off x="0" y="1874144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2840696"/>
            <a:satOff val="-18805"/>
            <a:lumOff val="-326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225364" y="2031608"/>
          <a:ext cx="409752" cy="4097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860480" y="1863982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Social media marketing</a:t>
          </a:r>
        </a:p>
      </dsp:txBody>
      <dsp:txXfrm>
        <a:off x="860480" y="1863982"/>
        <a:ext cx="2224411" cy="745005"/>
      </dsp:txXfrm>
    </dsp:sp>
    <dsp:sp modelId="{984F7435-4B4C-47D4-B03E-CC8917BDBDBB}">
      <dsp:nvSpPr>
        <dsp:cNvPr id="0" name=""/>
        <dsp:cNvSpPr/>
      </dsp:nvSpPr>
      <dsp:spPr>
        <a:xfrm>
          <a:off x="0" y="2766228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225364" y="2962865"/>
          <a:ext cx="409752" cy="40975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860480" y="2795238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Community engagement</a:t>
          </a:r>
        </a:p>
      </dsp:txBody>
      <dsp:txXfrm>
        <a:off x="860480" y="2795238"/>
        <a:ext cx="2224411" cy="7450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469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225364" y="169096"/>
          <a:ext cx="409752" cy="4097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860480" y="1469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partnership</a:t>
          </a:r>
        </a:p>
      </dsp:txBody>
      <dsp:txXfrm>
        <a:off x="860480" y="1469"/>
        <a:ext cx="2224411" cy="745005"/>
      </dsp:txXfrm>
    </dsp:sp>
    <dsp:sp modelId="{B9A40EDB-694E-464C-8356-AEE8787842F2}">
      <dsp:nvSpPr>
        <dsp:cNvPr id="0" name=""/>
        <dsp:cNvSpPr/>
      </dsp:nvSpPr>
      <dsp:spPr>
        <a:xfrm>
          <a:off x="0" y="932726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1420348"/>
            <a:satOff val="-9402"/>
            <a:lumOff val="-1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225364" y="1100352"/>
          <a:ext cx="409752" cy="4097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860480" y="932726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Email marketing</a:t>
          </a:r>
        </a:p>
      </dsp:txBody>
      <dsp:txXfrm>
        <a:off x="860480" y="932726"/>
        <a:ext cx="2224411" cy="745005"/>
      </dsp:txXfrm>
    </dsp:sp>
    <dsp:sp modelId="{9DD6C5DE-B838-492F-B4A8-49E4DE8C5CF5}">
      <dsp:nvSpPr>
        <dsp:cNvPr id="0" name=""/>
        <dsp:cNvSpPr/>
      </dsp:nvSpPr>
      <dsp:spPr>
        <a:xfrm>
          <a:off x="0" y="1874144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2840696"/>
            <a:satOff val="-18805"/>
            <a:lumOff val="-326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225364" y="2031608"/>
          <a:ext cx="409752" cy="4097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860480" y="1863982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 and media outreach</a:t>
          </a:r>
        </a:p>
      </dsp:txBody>
      <dsp:txXfrm>
        <a:off x="860480" y="1863982"/>
        <a:ext cx="2224411" cy="745005"/>
      </dsp:txXfrm>
    </dsp:sp>
    <dsp:sp modelId="{984F7435-4B4C-47D4-B03E-CC8917BDBDBB}">
      <dsp:nvSpPr>
        <dsp:cNvPr id="0" name=""/>
        <dsp:cNvSpPr/>
      </dsp:nvSpPr>
      <dsp:spPr>
        <a:xfrm>
          <a:off x="0" y="2766228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225364" y="2962865"/>
          <a:ext cx="409752" cy="40975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860480" y="2795238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Also try to know about the customer feedback</a:t>
          </a:r>
        </a:p>
      </dsp:txBody>
      <dsp:txXfrm>
        <a:off x="860480" y="2795238"/>
        <a:ext cx="2224411" cy="7450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438802-F28A-42D1-9BCA-40E34B52D6F0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8A98BC-2DB8-47A3-A77F-B9E32C2662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65794D-BDB5-4811-AA4A-B25E4EF28521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BB1A04-13E8-48CD-97F9-AC2568E1A8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D93D08-9D3D-2418-64BF-CA2924BA8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B32E81-7E5F-FC14-1A01-C90160071F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3BB0944-BC5E-C33A-2E3C-F9A720B567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8FA160-01CC-F258-63C7-EEC18A577D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469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BB1A04-13E8-48CD-97F9-AC2568E1A8D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6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openxmlformats.org/officeDocument/2006/relationships/image" Target="../media/image6.jpeg"/><Relationship Id="rId10" Type="http://schemas.microsoft.com/office/2007/relationships/diagramDrawing" Target="../diagrams/drawing2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mailto:velagalapoojitha2002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ng.com/ck/a?!&amp;&amp;p=d188613d4559c4e287ad555079b65bea557b9613cecf61a82c7846c7b89410a7JmltdHM9MTcyOTIwOTYwMA&amp;ptn=3&amp;ver=2&amp;hsh=4&amp;fclid=34236c52-8b42-61b0-3583-7f6c8a2260f7&amp;psq=what+is+gofrugal&amp;u=a1aHR0cHM6Ly93d3cuZ29mcnVnYWwuY29tL2Fib3V0Lmh0bWw&amp;ntb=1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4086537" y="-258063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gofrugal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First company to offer the cloud and mobile ERP solutions.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F647-F03F-0C84-6C8D-AE78BD63F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531" y="829947"/>
            <a:ext cx="9557069" cy="1014412"/>
          </a:xfrm>
        </p:spPr>
        <p:txBody>
          <a:bodyPr/>
          <a:lstStyle/>
          <a:p>
            <a:r>
              <a:rPr lang="en-IN" dirty="0"/>
              <a:t>5  Best practices that improve the website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26289E-F124-4618-1C98-AF957A142D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296160"/>
            <a:ext cx="9790749" cy="4480560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IN" dirty="0"/>
              <a:t>Optimize images</a:t>
            </a:r>
          </a:p>
          <a:p>
            <a:pPr marL="342900" indent="-342900">
              <a:buAutoNum type="arabicPeriod"/>
            </a:pPr>
            <a:r>
              <a:rPr lang="en-IN" dirty="0"/>
              <a:t>Enable browser caching</a:t>
            </a:r>
          </a:p>
          <a:p>
            <a:pPr marL="342900" indent="-342900">
              <a:buAutoNum type="arabicPeriod"/>
            </a:pPr>
            <a:r>
              <a:rPr lang="en-IN" dirty="0"/>
              <a:t>Reduce http requests</a:t>
            </a:r>
          </a:p>
          <a:p>
            <a:pPr marL="342900" indent="-342900">
              <a:buAutoNum type="arabicPeriod"/>
            </a:pPr>
            <a:r>
              <a:rPr lang="en-IN" dirty="0"/>
              <a:t>Use content delivery network(can)</a:t>
            </a:r>
          </a:p>
          <a:p>
            <a:r>
              <a:rPr lang="en-IN" dirty="0"/>
              <a:t>For site.</a:t>
            </a:r>
          </a:p>
          <a:p>
            <a:r>
              <a:rPr lang="en-IN" dirty="0"/>
              <a:t>1.Improve navigation</a:t>
            </a:r>
          </a:p>
          <a:p>
            <a:r>
              <a:rPr lang="en-IN" dirty="0"/>
              <a:t>2.Improve the loading time.</a:t>
            </a:r>
          </a:p>
          <a:p>
            <a:r>
              <a:rPr lang="en-IN" dirty="0"/>
              <a:t>3.Use a high quality content.</a:t>
            </a:r>
          </a:p>
          <a:p>
            <a:r>
              <a:rPr lang="en-IN" dirty="0"/>
              <a:t>4.Enhance the visuals.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8797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52D05-C6A3-ACAB-8B43-67AF6DC2A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668827" cy="609600"/>
          </a:xfrm>
        </p:spPr>
        <p:txBody>
          <a:bodyPr/>
          <a:lstStyle/>
          <a:p>
            <a:r>
              <a:rPr lang="en-IN" dirty="0"/>
              <a:t>Content strategy plan for keyword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16428-B41C-EC8A-DB2F-60EFB7102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3" y="1603931"/>
            <a:ext cx="3196899" cy="685800"/>
          </a:xfrm>
        </p:spPr>
        <p:txBody>
          <a:bodyPr/>
          <a:lstStyle/>
          <a:p>
            <a:r>
              <a:rPr lang="en-IN" dirty="0"/>
              <a:t>1.Audience research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5428B3-3552-18CA-A734-13B9CEB2A17C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27919" y="2496188"/>
            <a:ext cx="3118962" cy="4260212"/>
          </a:xfrm>
        </p:spPr>
        <p:txBody>
          <a:bodyPr/>
          <a:lstStyle/>
          <a:p>
            <a:pPr marL="342900" indent="-342900">
              <a:buAutoNum type="alphaLcPeriod"/>
            </a:pPr>
            <a:r>
              <a:rPr lang="en-IN" sz="1800" dirty="0"/>
              <a:t>Identify the target audience like business(small),</a:t>
            </a:r>
            <a:r>
              <a:rPr lang="en-US" sz="1800" b="0" i="0" dirty="0">
                <a:effectLst/>
                <a:latin typeface="Ginto"/>
              </a:rPr>
              <a:t>  startups, developers, students, and tech enthusiasts</a:t>
            </a:r>
            <a:r>
              <a:rPr lang="en-US" sz="1800" b="0" i="0" dirty="0">
                <a:solidFill>
                  <a:srgbClr val="F2DDCC"/>
                </a:solidFill>
                <a:effectLst/>
                <a:latin typeface="Ginto"/>
              </a:rPr>
              <a:t>.</a:t>
            </a:r>
          </a:p>
          <a:p>
            <a:pPr marL="342900" indent="-342900">
              <a:buAutoNum type="alphaLcPeriod"/>
            </a:pPr>
            <a:r>
              <a:rPr lang="en-US" sz="1800" dirty="0">
                <a:latin typeface="Ginto"/>
              </a:rPr>
              <a:t>Understand their troubling points-like the cost of cloud solutions, learning cloud computing.</a:t>
            </a:r>
            <a:endParaRPr lang="en-IN" sz="1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383ED5-952F-31A0-EE29-F496B2C172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04213" y="1603931"/>
            <a:ext cx="3184385" cy="685800"/>
          </a:xfrm>
        </p:spPr>
        <p:txBody>
          <a:bodyPr/>
          <a:lstStyle/>
          <a:p>
            <a:r>
              <a:rPr lang="en-IN" dirty="0"/>
              <a:t>2. Content types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5D64960-21B8-9F58-6F1C-B511900DC964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04213" y="2499360"/>
            <a:ext cx="3195830" cy="4257040"/>
          </a:xfrm>
        </p:spPr>
        <p:txBody>
          <a:bodyPr>
            <a:normAutofit/>
          </a:bodyPr>
          <a:lstStyle/>
          <a:p>
            <a:pPr marL="342900" indent="-342900">
              <a:buAutoNum type="alphaLcPeriod"/>
            </a:pPr>
            <a:r>
              <a:rPr lang="en-IN" sz="2000" dirty="0"/>
              <a:t>Blog posts</a:t>
            </a:r>
          </a:p>
          <a:p>
            <a:pPr marL="342900" indent="-342900">
              <a:buAutoNum type="alphaLcPeriod"/>
            </a:pPr>
            <a:r>
              <a:rPr lang="en-IN" sz="2000" dirty="0"/>
              <a:t>Tutorials and guides</a:t>
            </a:r>
          </a:p>
          <a:p>
            <a:pPr marL="342900" indent="-342900">
              <a:buAutoNum type="alphaLcPeriod"/>
            </a:pPr>
            <a:r>
              <a:rPr lang="en-IN" sz="2000" dirty="0"/>
              <a:t>Case studies</a:t>
            </a:r>
          </a:p>
          <a:p>
            <a:pPr marL="342900" indent="-342900">
              <a:buAutoNum type="alphaLcPeriod"/>
            </a:pPr>
            <a:r>
              <a:rPr lang="en-IN" sz="2000" dirty="0"/>
              <a:t>Videos </a:t>
            </a:r>
          </a:p>
          <a:p>
            <a:pPr marL="342900" indent="-342900">
              <a:buAutoNum type="alphaLcPeriod"/>
            </a:pPr>
            <a:r>
              <a:rPr lang="en-IN" sz="2000" dirty="0"/>
              <a:t>infographics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09D5A52-27DC-0CA3-F217-5F4E48BCD2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54332" y="1603931"/>
            <a:ext cx="3394678" cy="685800"/>
          </a:xfrm>
        </p:spPr>
        <p:txBody>
          <a:bodyPr/>
          <a:lstStyle/>
          <a:p>
            <a:r>
              <a:rPr lang="en-IN" dirty="0"/>
              <a:t>3. Content distribution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DF2C965-F279-8C50-F131-1052F9B06DB0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52442" y="2499360"/>
            <a:ext cx="3394678" cy="4257040"/>
          </a:xfrm>
        </p:spPr>
        <p:txBody>
          <a:bodyPr>
            <a:normAutofit/>
          </a:bodyPr>
          <a:lstStyle/>
          <a:p>
            <a:pPr marL="342900" indent="-342900">
              <a:buAutoNum type="alphaLcPeriod"/>
            </a:pPr>
            <a:r>
              <a:rPr lang="en-IN" sz="2000" dirty="0"/>
              <a:t>Social media</a:t>
            </a:r>
          </a:p>
          <a:p>
            <a:pPr marL="342900" indent="-342900">
              <a:buAutoNum type="alphaLcPeriod"/>
            </a:pPr>
            <a:r>
              <a:rPr lang="en-IN" sz="2000" dirty="0"/>
              <a:t> email Newsletter </a:t>
            </a:r>
          </a:p>
          <a:p>
            <a:pPr marL="342900" indent="-342900">
              <a:buAutoNum type="alphaLcPeriod"/>
            </a:pPr>
            <a:r>
              <a:rPr lang="en-IN" sz="2000" dirty="0"/>
              <a:t>Seo optimization</a:t>
            </a:r>
          </a:p>
          <a:p>
            <a:pPr marL="342900" indent="-342900">
              <a:buAutoNum type="alphaLcPeriod"/>
            </a:pPr>
            <a:r>
              <a:rPr lang="en-IN" sz="2000" dirty="0"/>
              <a:t>partnership</a:t>
            </a:r>
          </a:p>
        </p:txBody>
      </p:sp>
    </p:spTree>
    <p:extLst>
      <p:ext uri="{BB962C8B-B14F-4D97-AF65-F5344CB8AC3E}">
        <p14:creationId xmlns:p14="http://schemas.microsoft.com/office/powerpoint/2010/main" val="3715980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16567-905B-4CC7-CD4E-95598FF2E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770427" cy="782320"/>
          </a:xfrm>
        </p:spPr>
        <p:txBody>
          <a:bodyPr/>
          <a:lstStyle/>
          <a:p>
            <a:r>
              <a:rPr lang="en-IN" dirty="0"/>
              <a:t>Content strategy plan for keyword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03053-02B9-A8E2-9F75-F7B5DE013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3" y="1871823"/>
            <a:ext cx="3196899" cy="685800"/>
          </a:xfrm>
        </p:spPr>
        <p:txBody>
          <a:bodyPr/>
          <a:lstStyle/>
          <a:p>
            <a:r>
              <a:rPr lang="en-IN" dirty="0"/>
              <a:t>4. Content calendar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3E05CD-0A4E-65B5-3BC8-E1A6B4809C98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27918" y="2773680"/>
            <a:ext cx="3233557" cy="3017519"/>
          </a:xfrm>
        </p:spPr>
        <p:txBody>
          <a:bodyPr/>
          <a:lstStyle/>
          <a:p>
            <a:pPr algn="l"/>
            <a:r>
              <a:rPr lang="en-US" sz="1600" dirty="0"/>
              <a:t>a.</a:t>
            </a:r>
            <a:r>
              <a:rPr lang="en-US" sz="1600" b="0" i="0" dirty="0">
                <a:effectLst/>
              </a:rPr>
              <a:t>Plan a monthly content calendar with specific topics and deadlines for each piece of content.</a:t>
            </a:r>
          </a:p>
          <a:p>
            <a:pPr algn="l"/>
            <a:r>
              <a:rPr lang="en-US" sz="1600" b="0" i="0" dirty="0">
                <a:effectLst/>
              </a:rPr>
              <a:t>b.Ensure a mix of </a:t>
            </a:r>
            <a:r>
              <a:rPr lang="en-US" sz="1600" b="1" i="0" dirty="0">
                <a:effectLst/>
              </a:rPr>
              <a:t>content</a:t>
            </a:r>
            <a:r>
              <a:rPr lang="en-US" sz="1600" b="0" i="0" dirty="0">
                <a:effectLst/>
              </a:rPr>
              <a:t> types to ke</a:t>
            </a:r>
            <a:r>
              <a:rPr lang="en-US" sz="1600" dirty="0"/>
              <a:t>ep </a:t>
            </a:r>
            <a:r>
              <a:rPr lang="en-US" sz="1600" b="0" i="0" dirty="0">
                <a:effectLst/>
              </a:rPr>
              <a:t>the audience engaged and informed.</a:t>
            </a:r>
          </a:p>
          <a:p>
            <a:pPr algn="l"/>
            <a:endParaRPr lang="en-US" sz="1600" b="1" i="0" dirty="0">
              <a:solidFill>
                <a:srgbClr val="F2DDCC"/>
              </a:solidFill>
              <a:effectLst/>
              <a:latin typeface="Ginto"/>
            </a:endParaRPr>
          </a:p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74C5C6-8164-7668-02E3-87DDE15565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04213" y="1871823"/>
            <a:ext cx="3184385" cy="685800"/>
          </a:xfrm>
        </p:spPr>
        <p:txBody>
          <a:bodyPr/>
          <a:lstStyle/>
          <a:p>
            <a:r>
              <a:rPr lang="en-IN" dirty="0"/>
              <a:t>5. Engagement and interaction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DC02F4-C2C5-7FF0-C4FB-9D370C53ADE9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04213" y="2773680"/>
            <a:ext cx="3184385" cy="3020691"/>
          </a:xfrm>
        </p:spPr>
        <p:txBody>
          <a:bodyPr>
            <a:normAutofit/>
          </a:bodyPr>
          <a:lstStyle/>
          <a:p>
            <a:pPr marL="342900" indent="-342900">
              <a:buAutoNum type="alphaLcPeriod"/>
            </a:pPr>
            <a:r>
              <a:rPr lang="en-IN" sz="2000" dirty="0"/>
              <a:t>Q&amp;A sessions</a:t>
            </a:r>
          </a:p>
          <a:p>
            <a:pPr marL="342900" indent="-342900">
              <a:buAutoNum type="alphaLcPeriod"/>
            </a:pPr>
            <a:r>
              <a:rPr lang="en-IN" sz="2000" dirty="0"/>
              <a:t>Webinars</a:t>
            </a:r>
          </a:p>
          <a:p>
            <a:pPr marL="342900" indent="-342900">
              <a:buAutoNum type="alphaLcPeriod"/>
            </a:pPr>
            <a:r>
              <a:rPr lang="en-IN" sz="2000" dirty="0"/>
              <a:t>Community building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0C5BCC9-1AE9-8A25-3702-6AD8BAA649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52442" y="1808166"/>
            <a:ext cx="3194968" cy="685800"/>
          </a:xfrm>
        </p:spPr>
        <p:txBody>
          <a:bodyPr/>
          <a:lstStyle/>
          <a:p>
            <a:r>
              <a:rPr lang="en-IN" dirty="0"/>
              <a:t>6.Performance and tracking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EE2D3CA-9B4C-D74A-CD18-4EC58808F4FB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52441" y="2770508"/>
            <a:ext cx="3233557" cy="3020691"/>
          </a:xfrm>
        </p:spPr>
        <p:txBody>
          <a:bodyPr>
            <a:normAutofit/>
          </a:bodyPr>
          <a:lstStyle/>
          <a:p>
            <a:pPr marL="342900" indent="-342900">
              <a:buAutoNum type="alphaLcPeriod"/>
            </a:pPr>
            <a:r>
              <a:rPr lang="en-IN" sz="2000" dirty="0"/>
              <a:t>Analytics</a:t>
            </a:r>
          </a:p>
          <a:p>
            <a:pPr marL="342900" indent="-342900">
              <a:buAutoNum type="alphaLcPeriod"/>
            </a:pPr>
            <a:r>
              <a:rPr lang="en-IN" sz="2000" dirty="0"/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1546248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oup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angle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2" name="Pictur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Off page Seo plan and strategy</a:t>
            </a:r>
          </a:p>
        </p:txBody>
      </p:sp>
      <p:pic>
        <p:nvPicPr>
          <p:cNvPr id="10" name="Content Placeholder 6" descr="circuit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Group 283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842675"/>
              </p:ext>
            </p:extLst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66C18B-94BA-E580-D398-FC9592A62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oup 279">
            <a:extLst>
              <a:ext uri="{FF2B5EF4-FFF2-40B4-BE49-F238E27FC236}">
                <a16:creationId xmlns:a16="http://schemas.microsoft.com/office/drawing/2014/main" id="{02F2B054-7BC3-43E5-2AF1-B99F8D5F0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angle 280">
              <a:extLst>
                <a:ext uri="{FF2B5EF4-FFF2-40B4-BE49-F238E27FC236}">
                  <a16:creationId xmlns:a16="http://schemas.microsoft.com/office/drawing/2014/main" id="{3DEC7A8C-6EFE-CFB6-8599-C488B7FDA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2" name="Picture 2">
              <a:extLst>
                <a:ext uri="{FF2B5EF4-FFF2-40B4-BE49-F238E27FC236}">
                  <a16:creationId xmlns:a16="http://schemas.microsoft.com/office/drawing/2014/main" id="{0B0B7D46-58D7-055A-F0A6-F8334288D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EB6E95F-64C8-44D9-5074-14FCE498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Off page Seo plan and strategy</a:t>
            </a:r>
          </a:p>
        </p:txBody>
      </p:sp>
      <p:pic>
        <p:nvPicPr>
          <p:cNvPr id="10" name="Content Placeholder 6" descr="circuit board">
            <a:extLst>
              <a:ext uri="{FF2B5EF4-FFF2-40B4-BE49-F238E27FC236}">
                <a16:creationId xmlns:a16="http://schemas.microsoft.com/office/drawing/2014/main" id="{0A535EE2-3C25-522A-79A3-26C5818CF3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Group 283">
            <a:extLst>
              <a:ext uri="{FF2B5EF4-FFF2-40B4-BE49-F238E27FC236}">
                <a16:creationId xmlns:a16="http://schemas.microsoft.com/office/drawing/2014/main" id="{C1A4E106-3A09-0F5C-A2B1-5365B1ECD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08171E37-CFCD-C61E-415B-BDB4A87E93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948DC616-1766-5A0D-1E89-3EE4575A9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313C3607-B7A8-6CBE-89FB-95C0883090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9132C925-1196-262F-16E6-E7E07DDB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FE2C2150-8CC0-5ADD-290E-3645DED27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A99CA24E-7F8C-67AE-5853-8D021D8A8A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554946F5-05BD-4061-2EC9-613BAB3902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7A949DED-DCF7-0A88-5E0B-FD96A509F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B83A608B-6C68-A5B2-B68B-491D23893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5B7152F4-CED5-B3CB-E7AE-2CE659E5E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81C5F728-9D03-80BC-A22A-8DCF9105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EBAB022E-21E6-A7BC-AF36-798305F4D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678D6233-8728-2C41-2236-857F02864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951BCF31-8F57-7C1B-7905-2185C6C5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9FA9AC4C-4285-EE0D-0792-728489581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2BAAD943-AC9C-2BD4-6AB8-766746179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AA9CECCF-60E3-56CA-C8DC-261717CA31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580D200E-6F0B-A1CE-23D6-7FE874E39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AEE6D86F-7AE6-3984-0262-A84039377F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7A97EACB-4C9E-D93C-286B-FFEA54802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64B70280-B41A-5259-E62A-8327ECD64E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E70541A5-32A9-38D7-ED50-4A2F4414E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E9CAA627-5AAA-ECBD-7D8F-565A2E514B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C4B811FD-C53D-C796-7197-32D0EA580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B4403B69-A9AC-883E-FF89-88E3A1918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7BCB7FA8-2F5D-9749-EF6D-213BF87111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5ACF735A-69D3-05C0-A205-B673C0252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B0CEB95B-F4A2-CFFA-9C6F-534E83CD5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B2176E2D-0B52-66B8-E9F0-C999443CE4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747D5A0E-83E3-457F-02F4-376CF5C88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3A892C91-410A-C815-006E-BEE9C4067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147A0E02-16ED-9349-498F-79C8125C7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EC190858-276A-1E57-B0E1-C73549E2C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C83F03D2-9353-40F9-6DDE-5D0005DA7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D2949390-D182-3994-BB32-F403A8E2F3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84C061FD-C422-DEA9-CEED-1CC43DC41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77D80E77-20CC-0A7C-1E86-A4BC487A7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5365A9F3-A17C-41F2-27B0-5566FBE43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001A3725-4DFA-CF44-C335-BF2F721AA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FECB956C-A9D2-4D66-E08F-D4E3B84AE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6479D4A3-67BD-439E-D971-7A327ABE2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C8A66BB1-C2C4-9A41-CC7E-4B1D47666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F5A0C612-2CAC-7481-E422-0665C7AF0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853099D6-83F6-B2A8-A151-92DA7AED0D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B4A59767-7846-0430-96E8-8611A09E52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AF3F3320-7352-B17F-8136-4A5D17A45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E3797C63-5DA1-EE52-E04E-EC06DC91B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C8A4379C-08DE-DD76-34D7-E1627EDA8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EAACE56A-36ED-DD23-C41C-060A5AE62E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9C33E67A-EC8E-E302-DDD4-1FE151FA4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A3370956-F7D2-2A32-A9A4-C18CCF597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4BF4F1A0-76D9-9317-2B87-D549E929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D38A1F3A-5A08-5D07-3CAF-231CE34B6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A9832187-4AFA-9757-D68E-474CE705C1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84682C04-60E6-5502-FF4D-2DFCB25690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3863403"/>
              </p:ext>
            </p:extLst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597833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/>
              <a:t>Thank you</a:t>
            </a:r>
          </a:p>
        </p:txBody>
      </p:sp>
      <p:pic>
        <p:nvPicPr>
          <p:cNvPr id="6" name="Picture Placeholder 5" descr="Circuit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sz="2400" dirty="0"/>
              <a:t>Poojitha velagala</a:t>
            </a:r>
          </a:p>
          <a:p>
            <a:pPr algn="ctr"/>
            <a:r>
              <a:rPr lang="en-US" sz="2400" dirty="0">
                <a:hlinkClick r:id="rId4"/>
              </a:rPr>
              <a:t>velagalapoojitha2002@gmail.com</a:t>
            </a:r>
            <a:endParaRPr lang="en-US" sz="2400" dirty="0"/>
          </a:p>
          <a:p>
            <a:pPr algn="ctr"/>
            <a:r>
              <a:rPr lang="en-US" sz="2400" dirty="0"/>
              <a:t>9705283674</a:t>
            </a:r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345294-4D2A-76DE-FCCC-0ADBAF12C341}"/>
              </a:ext>
            </a:extLst>
          </p:cNvPr>
          <p:cNvSpPr/>
          <p:nvPr/>
        </p:nvSpPr>
        <p:spPr>
          <a:xfrm>
            <a:off x="2350718" y="1052186"/>
            <a:ext cx="7490564" cy="4133589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-apple-system"/>
              </a:rPr>
              <a:t>Gofrugal is a </a:t>
            </a:r>
            <a:r>
              <a:rPr lang="en-US" sz="2400" b="1" dirty="0">
                <a:solidFill>
                  <a:schemeClr val="tx1"/>
                </a:solidFill>
                <a:latin typeface="-apple-system"/>
              </a:rPr>
              <a:t>digital-first company</a:t>
            </a:r>
            <a:r>
              <a:rPr lang="en-US" sz="2400" dirty="0">
                <a:solidFill>
                  <a:schemeClr val="tx1"/>
                </a:solidFill>
                <a:latin typeface="-apple-system"/>
              </a:rPr>
              <a:t> that offers </a:t>
            </a:r>
            <a:r>
              <a:rPr lang="en-US" sz="2400" b="1" dirty="0">
                <a:solidFill>
                  <a:schemeClr val="tx1"/>
                </a:solidFill>
                <a:latin typeface="-apple-system"/>
              </a:rPr>
              <a:t>cloud and mobile ERP solutions</a:t>
            </a:r>
            <a:r>
              <a:rPr lang="en-US" sz="2400" dirty="0">
                <a:solidFill>
                  <a:schemeClr val="tx1"/>
                </a:solidFill>
                <a:latin typeface="-apple-system"/>
              </a:rPr>
              <a:t> to Retail, Restaurant, and Distribution business</a:t>
            </a:r>
            <a:r>
              <a:rPr lang="en-US" sz="2400" b="1" baseline="30000" dirty="0">
                <a:solidFill>
                  <a:schemeClr val="tx1"/>
                </a:solidFill>
                <a:latin typeface="-apple-system"/>
              </a:rPr>
              <a:t>12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-apple-system"/>
              </a:rPr>
              <a:t>. </a:t>
            </a:r>
            <a:r>
              <a:rPr lang="en-US" sz="2400" b="0" i="0" u="sng" strike="noStrike" dirty="0">
                <a:solidFill>
                  <a:schemeClr val="tx1"/>
                </a:solidFill>
                <a:effectLst/>
                <a:latin typeface="-apple-syste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Established in 2004, Gofrugal helps businesses embrace agility and transform digitally to stay competitive in the dynamic market</a:t>
            </a:r>
            <a:endParaRPr lang="en-IN" sz="2400" u="sng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564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0DA3-8673-0FAC-A9D9-91E6E7489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09600"/>
            <a:ext cx="5934507" cy="780789"/>
          </a:xfrm>
        </p:spPr>
        <p:txBody>
          <a:bodyPr/>
          <a:lstStyle/>
          <a:p>
            <a:r>
              <a:rPr lang="en-IN" dirty="0"/>
              <a:t>Seo audit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5A3C2539-5E30-1889-9A59-1D4BD592F3E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2727" r="12727"/>
          <a:stretch>
            <a:fillRect/>
          </a:stretch>
        </p:blipFill>
        <p:spPr>
          <a:xfrm>
            <a:off x="7380288" y="609600"/>
            <a:ext cx="4657725" cy="606742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6C2224-C267-76A7-01E4-515BBB31F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1" y="1665962"/>
            <a:ext cx="5934507" cy="4872624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en-US" sz="2000" b="1" i="0" dirty="0">
                <a:effectLst/>
                <a:latin typeface="-apple-system"/>
              </a:rPr>
              <a:t>In this website there are 22 items</a:t>
            </a:r>
          </a:p>
          <a:p>
            <a:pPr marL="457200" indent="-457200">
              <a:buAutoNum type="arabicPeriod"/>
            </a:pPr>
            <a:r>
              <a:rPr lang="en-US" sz="2000" b="1" i="0" dirty="0">
                <a:effectLst/>
                <a:latin typeface="-apple-system"/>
              </a:rPr>
              <a:t>Out of 22 items, there are 6 items are in danger.</a:t>
            </a:r>
          </a:p>
          <a:p>
            <a:pPr marL="457200" indent="-457200">
              <a:buAutoNum type="arabicPeriod"/>
            </a:pPr>
            <a:r>
              <a:rPr lang="en-US" sz="2000" b="1" dirty="0">
                <a:latin typeface="-apple-system"/>
              </a:rPr>
              <a:t>16 out of 22 are good in Seo</a:t>
            </a:r>
          </a:p>
          <a:p>
            <a:pPr marL="457200" indent="-457200">
              <a:buAutoNum type="arabicPeriod"/>
            </a:pPr>
            <a:r>
              <a:rPr lang="en-US" sz="2000" b="1" i="0" dirty="0">
                <a:effectLst/>
                <a:latin typeface="-apple-system"/>
              </a:rPr>
              <a:t>The Seo is at the result of 60 to 80, but this website has scored 76 , it means it has an a very good optimization.</a:t>
            </a:r>
          </a:p>
        </p:txBody>
      </p:sp>
    </p:spTree>
    <p:extLst>
      <p:ext uri="{BB962C8B-B14F-4D97-AF65-F5344CB8AC3E}">
        <p14:creationId xmlns:p14="http://schemas.microsoft.com/office/powerpoint/2010/main" val="1620611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A559B-CDAC-8791-8A6D-C7442C374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2303" y="675323"/>
            <a:ext cx="8679816" cy="645477"/>
          </a:xfrm>
        </p:spPr>
        <p:txBody>
          <a:bodyPr>
            <a:normAutofit fontScale="90000"/>
          </a:bodyPr>
          <a:lstStyle/>
          <a:p>
            <a:r>
              <a:rPr lang="en-IN" dirty="0"/>
              <a:t>Strengths and weakness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C4619F-565C-E7F1-922B-A3C38260D0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2303" y="1788796"/>
            <a:ext cx="8898257" cy="5069204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tx1"/>
                </a:solidFill>
                <a:latin typeface="-apple-system"/>
              </a:rPr>
              <a:t>Strength:</a:t>
            </a:r>
          </a:p>
          <a:p>
            <a:pPr marL="457200" indent="-457200">
              <a:buAutoNum type="arabicPeriod"/>
            </a:pPr>
            <a:r>
              <a:rPr lang="en-IN" sz="1800" dirty="0">
                <a:solidFill>
                  <a:schemeClr val="tx1"/>
                </a:solidFill>
                <a:latin typeface="-apple-system"/>
              </a:rPr>
              <a:t>This website has been designed well.</a:t>
            </a:r>
          </a:p>
          <a:p>
            <a:pPr marL="457200" indent="-457200">
              <a:buAutoNum type="arabicPeriod"/>
            </a:pPr>
            <a:r>
              <a:rPr lang="en-IN" sz="1800" dirty="0">
                <a:solidFill>
                  <a:schemeClr val="tx1"/>
                </a:solidFill>
                <a:latin typeface="-apple-system"/>
              </a:rPr>
              <a:t>While the Seo is also been excellent while it has been showing 76 out of 100.</a:t>
            </a:r>
          </a:p>
          <a:p>
            <a:pPr marL="457200" indent="-457200">
              <a:buAutoNum type="arabicPeriod"/>
            </a:pPr>
            <a:r>
              <a:rPr lang="en-US" sz="1800" i="0" dirty="0">
                <a:solidFill>
                  <a:schemeClr val="tx1"/>
                </a:solidFill>
                <a:effectLst/>
                <a:latin typeface="-apple-system"/>
              </a:rPr>
              <a:t>The SEO title is set and is 73 characters long</a:t>
            </a:r>
            <a:r>
              <a:rPr lang="en-US" sz="1800" b="1" i="0" dirty="0">
                <a:solidFill>
                  <a:schemeClr val="tx1"/>
                </a:solidFill>
                <a:effectLst/>
                <a:latin typeface="-apple-system"/>
              </a:rPr>
              <a:t>.</a:t>
            </a:r>
          </a:p>
          <a:p>
            <a:pPr marL="457200" indent="-457200">
              <a:buAutoNum type="arabicPeriod"/>
            </a:pPr>
            <a:r>
              <a:rPr lang="en-US" sz="1800" i="0" dirty="0">
                <a:solidFill>
                  <a:schemeClr val="tx1"/>
                </a:solidFill>
                <a:effectLst/>
                <a:latin typeface="-apple-system"/>
              </a:rPr>
              <a:t>The site has a robots.txt file.</a:t>
            </a:r>
          </a:p>
          <a:p>
            <a:r>
              <a:rPr lang="en-US" dirty="0">
                <a:solidFill>
                  <a:schemeClr val="tx1"/>
                </a:solidFill>
                <a:latin typeface="-apple-system"/>
              </a:rPr>
              <a:t>Weakness</a:t>
            </a:r>
          </a:p>
          <a:p>
            <a:r>
              <a:rPr lang="en-US" sz="1800" dirty="0">
                <a:solidFill>
                  <a:schemeClr val="tx1"/>
                </a:solidFill>
                <a:latin typeface="-apple-system"/>
              </a:rPr>
              <a:t>1.The meta description is 269 characters long</a:t>
            </a:r>
            <a:endParaRPr lang="en-IN" sz="1800" dirty="0">
              <a:solidFill>
                <a:schemeClr val="tx1"/>
              </a:solidFill>
              <a:latin typeface="-apple-system"/>
            </a:endParaRPr>
          </a:p>
          <a:p>
            <a:r>
              <a:rPr lang="en-IN" sz="1800" dirty="0">
                <a:solidFill>
                  <a:schemeClr val="tx1"/>
                </a:solidFill>
                <a:latin typeface="-apple-system"/>
              </a:rPr>
              <a:t>2.Some images in the page no alt attributes.</a:t>
            </a:r>
          </a:p>
          <a:p>
            <a:r>
              <a:rPr lang="en-IN" sz="1800" dirty="0">
                <a:solidFill>
                  <a:schemeClr val="tx1"/>
                </a:solidFill>
                <a:latin typeface="-apple-system"/>
              </a:rPr>
              <a:t>3.Some open tag meta tag’s are missing.</a:t>
            </a:r>
          </a:p>
          <a:p>
            <a:r>
              <a:rPr lang="en-IN" sz="1800" dirty="0">
                <a:solidFill>
                  <a:schemeClr val="tx1"/>
                </a:solidFill>
                <a:latin typeface="-apple-system"/>
              </a:rPr>
              <a:t>4. The server is not using ‘expires’ headers for the images.</a:t>
            </a:r>
          </a:p>
          <a:p>
            <a:r>
              <a:rPr lang="en-IN" sz="1800" dirty="0">
                <a:solidFill>
                  <a:schemeClr val="tx1"/>
                </a:solidFill>
                <a:latin typeface="-apple-system"/>
              </a:rPr>
              <a:t>5. Some JavaScript files don’t seen to be minified.</a:t>
            </a:r>
          </a:p>
          <a:p>
            <a:endParaRPr lang="en-IN" dirty="0">
              <a:solidFill>
                <a:schemeClr val="tx1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563214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89BD2-1666-9BD3-7948-FE2693A8C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731" y="671195"/>
            <a:ext cx="9008429" cy="775334"/>
          </a:xfrm>
        </p:spPr>
        <p:txBody>
          <a:bodyPr>
            <a:normAutofit fontScale="90000"/>
          </a:bodyPr>
          <a:lstStyle/>
          <a:p>
            <a:r>
              <a:rPr lang="en-IN" dirty="0"/>
              <a:t>Keywords                     keyword           volume</a:t>
            </a:r>
            <a:br>
              <a:rPr lang="en-IN" dirty="0"/>
            </a:br>
            <a:r>
              <a:rPr lang="en-IN" dirty="0"/>
              <a:t>                                       difficulty       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BF5FE6-3644-601A-8802-5BB1B4EC5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1778000"/>
            <a:ext cx="8297229" cy="4021138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IN" dirty="0"/>
              <a:t>Free tier cloud service.                         1.9k                                            n/a  </a:t>
            </a:r>
          </a:p>
          <a:p>
            <a:r>
              <a:rPr lang="en-IN" dirty="0"/>
              <a:t>2. Free cloud service like Heroku               1.9k                                           n/a</a:t>
            </a:r>
          </a:p>
          <a:p>
            <a:r>
              <a:rPr lang="en-IN" dirty="0"/>
              <a:t>3.What is a good cloud gaming service  1.9k                                          n/a</a:t>
            </a:r>
          </a:p>
          <a:p>
            <a:r>
              <a:rPr lang="en-IN" dirty="0"/>
              <a:t>4.online store management system             30                                            n/a</a:t>
            </a:r>
          </a:p>
          <a:p>
            <a:r>
              <a:rPr lang="en-IN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073299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8F8AE-A9B1-7380-20B4-4600F529C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79147"/>
            <a:ext cx="9252269" cy="1110614"/>
          </a:xfrm>
        </p:spPr>
        <p:txBody>
          <a:bodyPr/>
          <a:lstStyle/>
          <a:p>
            <a:r>
              <a:rPr lang="en-IN" dirty="0">
                <a:latin typeface="-apple-system"/>
              </a:rPr>
              <a:t>Competitor</a:t>
            </a:r>
            <a:r>
              <a:rPr lang="en-IN" dirty="0"/>
              <a:t> keywords and strategies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693A3-F7DF-07F0-2F16-8BA349DE9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021840"/>
            <a:ext cx="9374189" cy="4592320"/>
          </a:xfrm>
        </p:spPr>
        <p:txBody>
          <a:bodyPr/>
          <a:lstStyle/>
          <a:p>
            <a:r>
              <a:rPr lang="en-IN" dirty="0"/>
              <a:t>1.Tally prime</a:t>
            </a:r>
          </a:p>
          <a:p>
            <a:r>
              <a:rPr lang="en-IN" dirty="0"/>
              <a:t>2.Restwork</a:t>
            </a:r>
          </a:p>
          <a:p>
            <a:r>
              <a:rPr lang="en-IN" dirty="0"/>
              <a:t>3.Busy accounting</a:t>
            </a:r>
          </a:p>
          <a:p>
            <a:r>
              <a:rPr lang="en-IN" dirty="0"/>
              <a:t>4.My bill book</a:t>
            </a:r>
          </a:p>
          <a:p>
            <a:r>
              <a:rPr lang="en-IN" dirty="0"/>
              <a:t>5.Redbook</a:t>
            </a:r>
          </a:p>
          <a:p>
            <a:r>
              <a:rPr lang="en-IN" b="1" u="sng" dirty="0"/>
              <a:t>Strategies:</a:t>
            </a:r>
          </a:p>
          <a:p>
            <a:r>
              <a:rPr lang="en-IN" sz="1600" dirty="0">
                <a:latin typeface="-apple-system"/>
              </a:rPr>
              <a:t>It can adopt so many strategies for its growth</a:t>
            </a:r>
          </a:p>
          <a:p>
            <a:r>
              <a:rPr lang="en-IN" sz="1600" dirty="0">
                <a:latin typeface="-apple-system"/>
              </a:rPr>
              <a:t>1.Expansion of its products and services</a:t>
            </a:r>
          </a:p>
          <a:p>
            <a:r>
              <a:rPr lang="en-IN" sz="1600" dirty="0">
                <a:latin typeface="-apple-system"/>
              </a:rPr>
              <a:t>2. Focusing on customer support.</a:t>
            </a:r>
          </a:p>
          <a:p>
            <a:r>
              <a:rPr lang="en-IN" sz="1600" dirty="0">
                <a:latin typeface="-apple-system"/>
              </a:rPr>
              <a:t>3,giving a tutorial for their product use</a:t>
            </a:r>
          </a:p>
          <a:p>
            <a:endParaRPr lang="en-IN" b="1" u="sng" dirty="0"/>
          </a:p>
        </p:txBody>
      </p:sp>
    </p:spTree>
    <p:extLst>
      <p:ext uri="{BB962C8B-B14F-4D97-AF65-F5344CB8AC3E}">
        <p14:creationId xmlns:p14="http://schemas.microsoft.com/office/powerpoint/2010/main" val="3305559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D55F0-E3BB-B84E-6314-024DE0838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91515"/>
            <a:ext cx="9313229" cy="592454"/>
          </a:xfrm>
        </p:spPr>
        <p:txBody>
          <a:bodyPr/>
          <a:lstStyle/>
          <a:p>
            <a:r>
              <a:rPr lang="en-IN" dirty="0"/>
              <a:t>On page Seo optimization audit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49CEA0-A478-2103-4891-56D73AA74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1737360"/>
            <a:ext cx="9038909" cy="4061778"/>
          </a:xfrm>
        </p:spPr>
        <p:txBody>
          <a:bodyPr/>
          <a:lstStyle/>
          <a:p>
            <a:r>
              <a:rPr lang="en-IN" dirty="0"/>
              <a:t>Page-1 : retail</a:t>
            </a:r>
          </a:p>
          <a:p>
            <a:r>
              <a:rPr lang="en-IN" dirty="0"/>
              <a:t>1.In this page their proper use of keywords  in the content and the heading.</a:t>
            </a:r>
          </a:p>
          <a:p>
            <a:r>
              <a:rPr lang="en-IN" dirty="0"/>
              <a:t>2.In this page internal linking and  external linking are perfect.</a:t>
            </a:r>
          </a:p>
          <a:p>
            <a:r>
              <a:rPr lang="en-IN" dirty="0"/>
              <a:t>Here, there is a use internal linking-101     and external linking-4</a:t>
            </a:r>
          </a:p>
          <a:p>
            <a:r>
              <a:rPr lang="en-IN" dirty="0"/>
              <a:t>3.There is a proper use alt text for all images and proper use of descriptive files also.</a:t>
            </a:r>
          </a:p>
          <a:p>
            <a:r>
              <a:rPr lang="en-IN" dirty="0"/>
              <a:t>4.The title tags , meta descriptions and html tags are good</a:t>
            </a:r>
          </a:p>
          <a:p>
            <a:r>
              <a:rPr lang="en-IN" dirty="0"/>
              <a:t>5. But the open meta tags are missing.</a:t>
            </a:r>
          </a:p>
        </p:txBody>
      </p:sp>
    </p:spTree>
    <p:extLst>
      <p:ext uri="{BB962C8B-B14F-4D97-AF65-F5344CB8AC3E}">
        <p14:creationId xmlns:p14="http://schemas.microsoft.com/office/powerpoint/2010/main" val="3377400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E6DD3-20CD-D94C-0ED5-406C830AC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058862"/>
            <a:ext cx="9089709" cy="551814"/>
          </a:xfrm>
        </p:spPr>
        <p:txBody>
          <a:bodyPr>
            <a:normAutofit fontScale="90000"/>
          </a:bodyPr>
          <a:lstStyle/>
          <a:p>
            <a:r>
              <a:rPr lang="en-IN" dirty="0"/>
              <a:t>On page Seo optimization audit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D600A-0179-B79D-6FA2-D33A575BE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1879600"/>
            <a:ext cx="9455469" cy="3919538"/>
          </a:xfrm>
        </p:spPr>
        <p:txBody>
          <a:bodyPr>
            <a:normAutofit lnSpcReduction="10000"/>
          </a:bodyPr>
          <a:lstStyle/>
          <a:p>
            <a:r>
              <a:rPr lang="en-IN" dirty="0"/>
              <a:t>Page-2 : restaurant</a:t>
            </a:r>
          </a:p>
          <a:p>
            <a:r>
              <a:rPr lang="en-IN" dirty="0"/>
              <a:t>1.In this page their proper use of keywords  in the content and the heading.</a:t>
            </a:r>
          </a:p>
          <a:p>
            <a:r>
              <a:rPr lang="en-IN" dirty="0"/>
              <a:t>2.In this page internal linking and  external linking are perfect.</a:t>
            </a:r>
          </a:p>
          <a:p>
            <a:r>
              <a:rPr lang="en-IN" dirty="0"/>
              <a:t>Here, there is a use internal linking-43     and external linking-4</a:t>
            </a:r>
          </a:p>
          <a:p>
            <a:r>
              <a:rPr lang="en-IN" dirty="0"/>
              <a:t>3.There is a proper use alt text for all images and proper use of descriptive files also.</a:t>
            </a:r>
          </a:p>
          <a:p>
            <a:r>
              <a:rPr lang="en-IN" dirty="0"/>
              <a:t>4.The title tags and html tags are good</a:t>
            </a:r>
          </a:p>
          <a:p>
            <a:r>
              <a:rPr lang="en-IN" dirty="0"/>
              <a:t>5. But the open meta tags are missing.</a:t>
            </a:r>
          </a:p>
          <a:p>
            <a:r>
              <a:rPr lang="en-IN" dirty="0"/>
              <a:t>6.But the description 161 has 161 characters long.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0841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64701-F3ED-27C5-4035-CB69E1B96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840105"/>
            <a:ext cx="9496109" cy="795654"/>
          </a:xfrm>
        </p:spPr>
        <p:txBody>
          <a:bodyPr>
            <a:normAutofit/>
          </a:bodyPr>
          <a:lstStyle/>
          <a:p>
            <a:r>
              <a:rPr lang="en-IN" dirty="0"/>
              <a:t>On page Seo optimization audit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86FDD-73E6-AB3B-0F8D-D48D61C63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1981200"/>
            <a:ext cx="9587549" cy="3817938"/>
          </a:xfrm>
        </p:spPr>
        <p:txBody>
          <a:bodyPr/>
          <a:lstStyle/>
          <a:p>
            <a:r>
              <a:rPr lang="en-IN" dirty="0"/>
              <a:t>Page-3 : distribution</a:t>
            </a:r>
          </a:p>
          <a:p>
            <a:r>
              <a:rPr lang="en-IN" dirty="0"/>
              <a:t>1.In this page their proper use of keywords  in the content and the heading.</a:t>
            </a:r>
          </a:p>
          <a:p>
            <a:r>
              <a:rPr lang="en-IN" dirty="0"/>
              <a:t>2.In this page internal linking and  external linking are perfect.</a:t>
            </a:r>
          </a:p>
          <a:p>
            <a:r>
              <a:rPr lang="en-IN" dirty="0"/>
              <a:t>Here, there is a use internal linking-39     and external linking-3</a:t>
            </a:r>
          </a:p>
          <a:p>
            <a:r>
              <a:rPr lang="en-IN" dirty="0"/>
              <a:t>3.There is a proper use alt text for all images and proper use of descriptive files also.</a:t>
            </a:r>
          </a:p>
          <a:p>
            <a:r>
              <a:rPr lang="en-IN" dirty="0"/>
              <a:t>4.The title tag and html tags are good</a:t>
            </a:r>
          </a:p>
          <a:p>
            <a:r>
              <a:rPr lang="en-IN" dirty="0"/>
              <a:t>5. But the open meta tags are missing.</a:t>
            </a:r>
          </a:p>
          <a:p>
            <a:r>
              <a:rPr lang="en-IN" dirty="0"/>
              <a:t>6.The meta description is 191 characters long.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33060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design</Template>
  <TotalTime>209</TotalTime>
  <Words>844</Words>
  <Application>Microsoft Office PowerPoint</Application>
  <PresentationFormat>Widescreen</PresentationFormat>
  <Paragraphs>117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-apple-system</vt:lpstr>
      <vt:lpstr>Arial</vt:lpstr>
      <vt:lpstr>Calibri</vt:lpstr>
      <vt:lpstr>Ginto</vt:lpstr>
      <vt:lpstr>Tw Cen MT</vt:lpstr>
      <vt:lpstr>Circuit</vt:lpstr>
      <vt:lpstr>gofrugal</vt:lpstr>
      <vt:lpstr>PowerPoint Presentation</vt:lpstr>
      <vt:lpstr>Seo audit</vt:lpstr>
      <vt:lpstr>Strengths and weakness</vt:lpstr>
      <vt:lpstr>Keywords                     keyword           volume                                        difficulty        </vt:lpstr>
      <vt:lpstr>Competitor keywords and strategies</vt:lpstr>
      <vt:lpstr>On page Seo optimization audit</vt:lpstr>
      <vt:lpstr>On page Seo optimization audit</vt:lpstr>
      <vt:lpstr>On page Seo optimization audit</vt:lpstr>
      <vt:lpstr>5  Best practices that improve the website </vt:lpstr>
      <vt:lpstr>Content strategy plan for keyword</vt:lpstr>
      <vt:lpstr>Content strategy plan for keyword</vt:lpstr>
      <vt:lpstr>Off page Seo plan and strategy</vt:lpstr>
      <vt:lpstr>Off page Seo plan and strategy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poojitha reddy</dc:creator>
  <cp:lastModifiedBy>poojitha reddy</cp:lastModifiedBy>
  <cp:revision>1</cp:revision>
  <dcterms:created xsi:type="dcterms:W3CDTF">2024-10-18T14:01:01Z</dcterms:created>
  <dcterms:modified xsi:type="dcterms:W3CDTF">2024-12-02T17:32:54Z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